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3F74939-8920-4DFA-9C3A-9B8FCAB8E812}" type="datetimeFigureOut">
              <a:rPr lang="en-NZ"/>
              <a:pPr>
                <a:defRPr/>
              </a:pPr>
              <a:t>3/04/2014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909CECF-14DD-4803-9324-6BC9C3AC495E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17358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63200B19-A016-4CCD-BF78-652721046EE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58663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A0C982E-0FA1-412F-9026-709448A8BCF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9675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24FBB8D-5DF4-4F68-AFEC-4D6730E04BA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44438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0663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8C7D00D-1B60-4EC2-9C36-482094A4074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70856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B8BD185-95F7-4719-A86E-C9C99305296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1391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8A175E1-3A40-46B4-A0C1-6DE688BEEF2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3733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A95CAA0-D900-44E2-B430-FC9969208C3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5641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E759A9-9693-4B01-8C3E-3CD23789D66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65672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576396C-5A78-4B5F-B876-B09A1FE9C26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25253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DB347C5-48C5-43B2-ADE3-4127B53EA58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8747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Great is thy faithfulness, </a:t>
            </a:r>
            <a:endParaRPr lang="en-GB" b="1" dirty="0" smtClean="0">
              <a:solidFill>
                <a:srgbClr val="FFFF00"/>
              </a:solidFill>
            </a:endParaRPr>
          </a:p>
          <a:p>
            <a:r>
              <a:rPr lang="en-GB" b="1" dirty="0">
                <a:solidFill>
                  <a:srgbClr val="FFFF00"/>
                </a:solidFill>
              </a:rPr>
              <a:t>	</a:t>
            </a:r>
            <a:r>
              <a:rPr lang="en-GB" b="1" dirty="0" smtClean="0">
                <a:solidFill>
                  <a:srgbClr val="FFFF00"/>
                </a:solidFill>
              </a:rPr>
              <a:t>		</a:t>
            </a:r>
            <a:r>
              <a:rPr lang="en-GB" dirty="0" smtClean="0"/>
              <a:t>O </a:t>
            </a:r>
            <a:r>
              <a:rPr lang="en-GB" dirty="0"/>
              <a:t>God my Father,</a:t>
            </a:r>
            <a:endParaRPr lang="en-NZ" dirty="0"/>
          </a:p>
          <a:p>
            <a:r>
              <a:rPr lang="en-GB" dirty="0"/>
              <a:t>		there is no shadow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of </a:t>
            </a:r>
            <a:r>
              <a:rPr lang="en-GB" dirty="0"/>
              <a:t>turning with thee;</a:t>
            </a:r>
            <a:endParaRPr lang="en-NZ" dirty="0"/>
          </a:p>
          <a:p>
            <a:r>
              <a:rPr lang="en-GB" dirty="0"/>
              <a:t>	thou </a:t>
            </a:r>
            <a:r>
              <a:rPr lang="en-GB" dirty="0" err="1"/>
              <a:t>changest</a:t>
            </a:r>
            <a:r>
              <a:rPr lang="en-GB" dirty="0"/>
              <a:t> not,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thy </a:t>
            </a:r>
            <a:r>
              <a:rPr lang="en-GB" dirty="0"/>
              <a:t>compassions, they fail </a:t>
            </a:r>
            <a:r>
              <a:rPr lang="en-GB" dirty="0" smtClean="0"/>
              <a:t>not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as thou hast been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thou </a:t>
            </a:r>
            <a:r>
              <a:rPr lang="en-GB" dirty="0"/>
              <a:t>forever wilt be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173]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/>
              <a:t>Great is thy faithfulness!</a:t>
            </a:r>
            <a:endParaRPr lang="en-NZ" i="1" dirty="0"/>
          </a:p>
          <a:p>
            <a:r>
              <a:rPr lang="en-GB" i="1" dirty="0"/>
              <a:t>		Great is thy faithfulness!</a:t>
            </a:r>
            <a:endParaRPr lang="en-NZ" i="1" dirty="0"/>
          </a:p>
          <a:p>
            <a:r>
              <a:rPr lang="en-GB" i="1" dirty="0"/>
              <a:t>	Morning by morning new mercies I see;</a:t>
            </a:r>
            <a:endParaRPr lang="en-NZ" i="1" dirty="0"/>
          </a:p>
          <a:p>
            <a:r>
              <a:rPr lang="en-GB" i="1" dirty="0"/>
              <a:t>		all I have needed thy hand hath provided,</a:t>
            </a:r>
            <a:endParaRPr lang="en-NZ" i="1" dirty="0"/>
          </a:p>
          <a:p>
            <a:r>
              <a:rPr lang="en-GB" i="1" dirty="0"/>
              <a:t>		great is thy faithfulness, Lord, unto me</a:t>
            </a:r>
            <a:r>
              <a:rPr lang="en-GB" i="1" dirty="0" smtClean="0"/>
              <a:t>!</a:t>
            </a:r>
            <a:endParaRPr lang="en-NZ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 smtClean="0"/>
              <a:t>Summer </a:t>
            </a:r>
            <a:r>
              <a:rPr lang="en-GB" dirty="0"/>
              <a:t>and winter and </a:t>
            </a:r>
            <a:endParaRPr lang="en-GB" dirty="0" smtClean="0"/>
          </a:p>
          <a:p>
            <a:r>
              <a:rPr lang="en-GB" dirty="0" smtClean="0"/>
              <a:t>			springtime </a:t>
            </a:r>
            <a:r>
              <a:rPr lang="en-GB" dirty="0"/>
              <a:t>and </a:t>
            </a:r>
            <a:r>
              <a:rPr lang="en-GB" dirty="0" smtClean="0"/>
              <a:t>harvest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sun, moon and stars </a:t>
            </a:r>
            <a:r>
              <a:rPr lang="en-GB" dirty="0" smtClean="0"/>
              <a:t>in </a:t>
            </a:r>
          </a:p>
          <a:p>
            <a:r>
              <a:rPr lang="en-GB" dirty="0"/>
              <a:t>	</a:t>
            </a:r>
            <a:r>
              <a:rPr lang="en-GB" dirty="0" smtClean="0"/>
              <a:t>		their </a:t>
            </a:r>
            <a:r>
              <a:rPr lang="en-GB" dirty="0"/>
              <a:t>courses above,</a:t>
            </a:r>
            <a:endParaRPr lang="en-NZ" dirty="0"/>
          </a:p>
          <a:p>
            <a:r>
              <a:rPr lang="en-GB" dirty="0"/>
              <a:t>	join with all nature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in manifold </a:t>
            </a:r>
            <a:r>
              <a:rPr lang="en-GB" dirty="0"/>
              <a:t>witness</a:t>
            </a:r>
            <a:endParaRPr lang="en-NZ" dirty="0"/>
          </a:p>
          <a:p>
            <a:r>
              <a:rPr lang="en-GB" dirty="0"/>
              <a:t>		to thy great faithfulness,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mercy </a:t>
            </a:r>
            <a:r>
              <a:rPr lang="en-GB" dirty="0"/>
              <a:t>and love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7766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/>
              <a:t>Great is thy faithfulness!</a:t>
            </a:r>
            <a:endParaRPr lang="en-NZ" i="1" dirty="0"/>
          </a:p>
          <a:p>
            <a:r>
              <a:rPr lang="en-GB" i="1" dirty="0"/>
              <a:t>		Great is thy faithfulness!</a:t>
            </a:r>
            <a:endParaRPr lang="en-NZ" i="1" dirty="0"/>
          </a:p>
          <a:p>
            <a:r>
              <a:rPr lang="en-GB" i="1" dirty="0"/>
              <a:t>	Morning by morning new mercies I see;</a:t>
            </a:r>
            <a:endParaRPr lang="en-NZ" i="1" dirty="0"/>
          </a:p>
          <a:p>
            <a:r>
              <a:rPr lang="en-GB" i="1" dirty="0"/>
              <a:t>		all I have needed thy hand hath provided,</a:t>
            </a:r>
            <a:endParaRPr lang="en-NZ" i="1" dirty="0"/>
          </a:p>
          <a:p>
            <a:r>
              <a:rPr lang="en-GB" i="1" dirty="0"/>
              <a:t>		great is thy faithfulness, Lord, unto me</a:t>
            </a:r>
            <a:r>
              <a:rPr lang="en-GB" i="1" dirty="0" smtClean="0"/>
              <a:t>!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4038610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 smtClean="0"/>
              <a:t>Pardon </a:t>
            </a:r>
            <a:r>
              <a:rPr lang="en-GB" dirty="0"/>
              <a:t>for sin and a </a:t>
            </a:r>
            <a:endParaRPr lang="en-GB" dirty="0" smtClean="0"/>
          </a:p>
          <a:p>
            <a:r>
              <a:rPr lang="en-GB" dirty="0" smtClean="0"/>
              <a:t>			peace </a:t>
            </a:r>
            <a:r>
              <a:rPr lang="en-GB" dirty="0"/>
              <a:t>that </a:t>
            </a:r>
            <a:r>
              <a:rPr lang="en-GB" dirty="0" err="1"/>
              <a:t>endureth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thine own dear presence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to </a:t>
            </a:r>
            <a:r>
              <a:rPr lang="en-GB" dirty="0"/>
              <a:t>cheer and to </a:t>
            </a:r>
            <a:r>
              <a:rPr lang="en-GB" dirty="0" smtClean="0"/>
              <a:t>guide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strength for today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and bright </a:t>
            </a:r>
            <a:r>
              <a:rPr lang="en-GB" dirty="0"/>
              <a:t>hope for </a:t>
            </a:r>
            <a:r>
              <a:rPr lang="en-GB" dirty="0" smtClean="0"/>
              <a:t>tomorrow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blessings all mine,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with </a:t>
            </a:r>
            <a:r>
              <a:rPr lang="en-GB" dirty="0"/>
              <a:t>ten thousand beside</a:t>
            </a:r>
            <a:r>
              <a:rPr lang="en-GB" dirty="0" smtClean="0"/>
              <a:t>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40997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/>
              <a:t>Great is thy faithfulness!</a:t>
            </a:r>
            <a:endParaRPr lang="en-NZ" i="1" dirty="0"/>
          </a:p>
          <a:p>
            <a:r>
              <a:rPr lang="en-GB" i="1" dirty="0"/>
              <a:t>		Great is thy faithfulness!</a:t>
            </a:r>
            <a:endParaRPr lang="en-NZ" i="1" dirty="0"/>
          </a:p>
          <a:p>
            <a:r>
              <a:rPr lang="en-GB" i="1" dirty="0"/>
              <a:t>	Morning by morning new mercies I see;</a:t>
            </a:r>
            <a:endParaRPr lang="en-NZ" i="1" dirty="0"/>
          </a:p>
          <a:p>
            <a:r>
              <a:rPr lang="en-GB" i="1" dirty="0"/>
              <a:t>		all I have needed thy hand hath provided,</a:t>
            </a:r>
            <a:endParaRPr lang="en-NZ" i="1" dirty="0"/>
          </a:p>
          <a:p>
            <a:r>
              <a:rPr lang="en-GB" i="1" dirty="0"/>
              <a:t>		great is thy faithfulness, Lord, unto me!</a:t>
            </a:r>
            <a:endParaRPr lang="en-NZ" i="1" dirty="0"/>
          </a:p>
          <a:p>
            <a:pPr eaLnBrk="1" hangingPunct="1"/>
            <a:endParaRPr lang="en-NZ" altLang="en-US" dirty="0" smtClean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5719227"/>
            <a:ext cx="91440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173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>
                <a:solidFill>
                  <a:srgbClr val="FF0000"/>
                </a:solidFill>
              </a:rPr>
              <a:t>Reformed Church of __________ CCLI License # _____</a:t>
            </a:r>
            <a:endParaRPr lang="en-NZ" altLang="en-US" sz="1000" dirty="0"/>
          </a:p>
          <a:p>
            <a:pPr algn="r"/>
            <a:r>
              <a:rPr lang="en-GB" sz="1000" i="1" dirty="0"/>
              <a:t>Projection permitted with CCLI licence (#18723)</a:t>
            </a:r>
            <a:endParaRPr lang="en-NZ" sz="1000" i="1" dirty="0"/>
          </a:p>
          <a:p>
            <a:pPr algn="r"/>
            <a:r>
              <a:rPr lang="en-GB" sz="1000" dirty="0"/>
              <a:t>Text: Thomas O. Chisholm, 1866–1960</a:t>
            </a:r>
            <a:endParaRPr lang="en-NZ" sz="1000" dirty="0"/>
          </a:p>
          <a:p>
            <a:pPr algn="r"/>
            <a:r>
              <a:rPr lang="en-GB" sz="1000" dirty="0"/>
              <a:t>Tune: William M. </a:t>
            </a:r>
            <a:r>
              <a:rPr lang="en-GB" sz="1000" dirty="0" err="1"/>
              <a:t>Runyan</a:t>
            </a:r>
            <a:r>
              <a:rPr lang="en-GB" sz="1000" dirty="0"/>
              <a:t>, 1870–1957; </a:t>
            </a:r>
            <a:r>
              <a:rPr lang="en-GB" sz="1000" dirty="0" err="1"/>
              <a:t>desc</a:t>
            </a:r>
            <a:r>
              <a:rPr lang="en-GB" sz="1000" dirty="0"/>
              <a:t>. Joachim </a:t>
            </a:r>
            <a:r>
              <a:rPr lang="en-GB" sz="1000" dirty="0" err="1"/>
              <a:t>Segger</a:t>
            </a:r>
            <a:endParaRPr lang="en-NZ" sz="1000" dirty="0"/>
          </a:p>
          <a:p>
            <a:pPr algn="r"/>
            <a:r>
              <a:rPr lang="en-GB" sz="1000" dirty="0"/>
              <a:t>Text and tune © 1923, </a:t>
            </a:r>
            <a:r>
              <a:rPr lang="en-GB" sz="1000" dirty="0" err="1"/>
              <a:t>ren</a:t>
            </a:r>
            <a:r>
              <a:rPr lang="en-GB" sz="1000" dirty="0"/>
              <a:t>. 1951, and with this </a:t>
            </a:r>
            <a:r>
              <a:rPr lang="en-GB" sz="1000" dirty="0" err="1"/>
              <a:t>desc</a:t>
            </a:r>
            <a:r>
              <a:rPr lang="en-GB" sz="1000" dirty="0"/>
              <a:t>. © Hope Publishing Co., 2012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8</TotalTime>
  <Words>74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6</cp:revision>
  <cp:lastPrinted>1601-01-01T00:00:00Z</cp:lastPrinted>
  <dcterms:created xsi:type="dcterms:W3CDTF">2014-02-26T10:10:09Z</dcterms:created>
  <dcterms:modified xsi:type="dcterms:W3CDTF">2014-04-03T09:15:31Z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